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0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https://www.youtube.com/watch?v=ypxDctgCiBY&amp;list=PLtEVChVsDKwzLHc0zTULGa9qk_ePBiHXy&amp;index=3" TargetMode="External" Type="http://schemas.openxmlformats.org/officeDocument/2006/relationships/video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>
            <a:videoFile r:link="rId3"/>
          </p:nvPr>
        </p:nvPicPr>
        <p:blipFill>
          <a:blip r:embed="rId2"/>
          <a:stretch>
            <a:fillRect/>
          </a:stretch>
        </p:blipFill>
        <p:spPr>
          <a:xfrm rot="0">
            <a:off x="3657600" y="2057400"/>
            <a:ext cx="10972800" cy="61721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DAF43nODiOg</dc:identifier>
  <dcterms:modified xsi:type="dcterms:W3CDTF">2011-08-01T06:04:30Z</dcterms:modified>
  <cp:revision>1</cp:revision>
</cp:coreProperties>
</file>