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6"/>
  </p:notesMasterIdLst>
  <p:sldIdLst>
    <p:sldId id="309" r:id="rId5"/>
  </p:sldIdLst>
  <p:sldSz cx="12192000" cy="6858000"/>
  <p:notesSz cx="6858000" cy="9144000"/>
  <p:embeddedFontLst>
    <p:embeddedFont>
      <p:font typeface="Poppins" panose="00000500000000000000" pitchFamily="2" charset="0"/>
      <p:regular r:id="rId7"/>
      <p:bold r:id="rId8"/>
      <p:italic r:id="rId9"/>
      <p:boldItalic r:id="rId10"/>
    </p:embeddedFont>
    <p:embeddedFont>
      <p:font typeface="Sicoob Sans RC3" panose="020B0604020202020204" charset="0"/>
      <p:regular r:id="rId11"/>
      <p:bold r:id="rId12"/>
      <p:italic r:id="rId13"/>
      <p:boldItalic r:id="rId14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PT Padrão 24" id="{FF77F8B7-54BF-4087-B284-E1E4620CA3F5}">
          <p14:sldIdLst>
            <p14:sldId id="309"/>
          </p14:sldIdLst>
        </p14:section>
        <p14:section name="Ícones" id="{CCDD6B85-F73D-4DD5-970B-68AA1B00F842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641"/>
    <a:srgbClr val="00AE9D"/>
    <a:srgbClr val="C9D200"/>
    <a:srgbClr val="49479D"/>
    <a:srgbClr val="F8F5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8E0B2F-E198-461D-BEAC-AA4340DC0C2A}" v="31" dt="2024-03-04T14:34:40.976"/>
    <p1510:client id="{CD95FD17-072A-4BFB-974A-BF8191E4D122}" v="3" dt="2024-03-04T11:40:50.5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0829" autoAdjust="0"/>
  </p:normalViewPr>
  <p:slideViewPr>
    <p:cSldViewPr snapToGrid="0">
      <p:cViewPr varScale="1">
        <p:scale>
          <a:sx n="97" d="100"/>
          <a:sy n="97" d="100"/>
        </p:scale>
        <p:origin x="145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100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A3F-4BE5-802F-D09CAB323CB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A3F-4BE5-802F-D09CAB323CB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A3F-4BE5-802F-D09CAB323CB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A3F-4BE5-802F-D09CAB323CBC}"/>
              </c:ext>
            </c:extLst>
          </c:dPt>
          <c:cat>
            <c:strRef>
              <c:f>Planilha1!$A$2:$A$5</c:f>
              <c:strCache>
                <c:ptCount val="3"/>
                <c:pt idx="0">
                  <c:v>Realizado</c:v>
                </c:pt>
                <c:pt idx="1">
                  <c:v>Realizado</c:v>
                </c:pt>
                <c:pt idx="2">
                  <c:v>Máximo</c:v>
                </c:pt>
              </c:strCache>
            </c:strRef>
          </c:cat>
          <c:val>
            <c:numRef>
              <c:f>Planilha1!$B$2:$B$5</c:f>
              <c:numCache>
                <c:formatCode>0%</c:formatCode>
                <c:ptCount val="4"/>
                <c:pt idx="0" formatCode="#,##0">
                  <c:v>45</c:v>
                </c:pt>
                <c:pt idx="1">
                  <c:v>0.45</c:v>
                </c:pt>
                <c:pt idx="2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23-4240-9581-D2055F9838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AFD0-EC5D-4372-B325-9D620D5D652D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4EB99-5822-419B-993D-EC90C9E428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2634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D4EB99-5822-419B-993D-EC90C9E428FA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8462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FF8089-BFFF-EB23-1890-9266F6EFA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9FE7E26-F73F-A48E-666C-5AA39AD1C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2D0406-EDA0-187A-2D90-2CD2E3EAA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6D9D96D-6101-0C19-0862-CDA53C4D2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4370C3-A001-2A3C-3923-C057E2368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0190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EFEF14-4E77-36C9-D3BE-82815C373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9A4DE10-872E-FDF7-9F34-CBAF52D002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9473E8-E870-2E00-FDC8-F894B7A68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F9D393-890E-95AF-E19C-35BB4B012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CC8F99D-4D7D-8F95-6DF3-ACB5166A6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083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0B53F04-2DA5-7B04-4783-C63279C61B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1CB7BFE-1C3F-D5CB-015F-5DC93480D4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2D92D1-8483-2F14-D0E4-667D12F82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65CBFE1-73EA-3732-21FC-8D35EA721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66FD88-6D8D-1280-2647-A29C95AA6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6411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58911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D51534-EE0C-B9AB-70B1-BED4EE46E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0077D8-3F70-A8D1-B940-509D659F5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74A28E0-84D6-63F8-4697-95C57A602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D4170AE-C20F-BD6C-78EB-35722D38C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6FF3358-9FB6-050E-6A9A-F11008877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8796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90054F-BA62-7454-9718-EF33377BC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55DBCFA-8A0E-474D-8115-E20842B5B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ACF8A27-F4A1-C9AC-4DB7-23B7043DC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5A2A39-EBEE-F7A5-E166-92F0B7C8F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85B1F64-E374-EDCD-581F-4F68E575C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00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927B8F-B4EC-6F8F-7D82-EABEF6056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D7BA00-15B2-9389-C7EE-8FA26CEFEE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1FA52DD-3773-D824-0CF3-59C4ED389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BCA7815-8EF3-584A-0F43-E8EB1694F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CDF8BF2-3A8F-778E-AA6C-512F84612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799981F-C882-06F2-4F69-53AAF4005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928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775D2A-DF69-1D47-09DD-71E2C8581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A0B0247-9431-310B-33CE-58967EEB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803C79F-4646-8ECD-7A06-44B0C5D8D9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F0A5306-083E-0059-123C-EE7FC2349E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6304AC2-6FC4-536C-2037-D4D689610E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C393EF8-CC75-39E9-6523-B0C3E99B0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236DF75-4D11-04A9-E647-A4AC34751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3D509C3-85E3-DE3A-92F7-8F62456D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646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1C5F7E-AFF3-44D7-9696-B17D92406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CED10E9-5ADA-6389-9AB1-164FA4458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0E791D8-20DE-C316-C359-1DF3BA8BA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00A960E-694C-BC08-052D-97CD19DC9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1824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0AC72EA-000F-173A-39FC-8BE23268B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D7C927E-4377-3B9E-A92F-CF08B4CCC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A38AC91-7911-45A6-1F5F-D2456C177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146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D47F4E-B2D1-50E0-FEDB-B92B386D6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836749B-7A10-33A6-0CB9-5D84B3C4D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067E10E-F37C-18A9-BAD9-D294C236BB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C32B852-B48F-5502-948C-767334471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98A4125-2E7E-2518-ABEB-9713968B9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F844908-5DA6-0A0B-DDCA-6D9189A56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460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F11E02-7F50-B075-ACD5-E220361AA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FFEFDA2-6133-34BE-95C9-22F33D37AB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7F6CE9-1A49-6278-42B6-76BC8025C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dirty="0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927186B-E5CD-B7DE-3CE7-3121D2FA2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E629D-840F-4F9F-A196-D905C182272B}" type="datetimeFigureOut">
              <a:rPr lang="pt-BR" smtClean="0"/>
              <a:t>04/03/2024</a:t>
            </a:fld>
            <a:endParaRPr lang="pt-BR" dirty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8D9A192-F042-B892-0E88-53A4D724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191E332-52A2-FA38-28AB-96BB42B82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2281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9063E95-2BF9-E484-0E56-CF283AA05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E3CBF1C-8EC5-7930-9452-C49147A07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FFB7DA-BBB0-4C22-9FA1-A279D491D1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E629D-840F-4F9F-A196-D905C182272B}" type="datetimeFigureOut">
              <a:rPr lang="pt-BR" smtClean="0"/>
              <a:t>04/03/2024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BE46B84-8A60-C8E9-A3D5-80A66CD93C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1470C3A-5855-5753-E782-E7DE64D957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29CAE-2A55-441D-B228-AE3C72A9ED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602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0337A309-25EC-EF34-DA4A-80713A873B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47" y="-72931"/>
            <a:ext cx="1750381" cy="539132"/>
          </a:xfrm>
          <a:prstGeom prst="rect">
            <a:avLst/>
          </a:prstGeom>
        </p:spPr>
      </p:pic>
      <p:sp>
        <p:nvSpPr>
          <p:cNvPr id="8" name="Freeform 2">
            <a:extLst>
              <a:ext uri="{FF2B5EF4-FFF2-40B4-BE49-F238E27FC236}">
                <a16:creationId xmlns:a16="http://schemas.microsoft.com/office/drawing/2014/main" id="{C9C5C5DF-F793-C4C0-DE74-DD8C6F478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75" y="1413140"/>
            <a:ext cx="3239383" cy="765959"/>
          </a:xfrm>
          <a:custGeom>
            <a:avLst/>
            <a:gdLst>
              <a:gd name="T0" fmla="*/ 5578 w 6459"/>
              <a:gd name="T1" fmla="*/ 1758 h 1759"/>
              <a:gd name="T2" fmla="*/ 45 w 6459"/>
              <a:gd name="T3" fmla="*/ 1758 h 1759"/>
              <a:gd name="T4" fmla="*/ 45 w 6459"/>
              <a:gd name="T5" fmla="*/ 1758 h 1759"/>
              <a:gd name="T6" fmla="*/ 0 w 6459"/>
              <a:gd name="T7" fmla="*/ 1712 h 1759"/>
              <a:gd name="T8" fmla="*/ 0 w 6459"/>
              <a:gd name="T9" fmla="*/ 46 h 1759"/>
              <a:gd name="T10" fmla="*/ 0 w 6459"/>
              <a:gd name="T11" fmla="*/ 46 h 1759"/>
              <a:gd name="T12" fmla="*/ 45 w 6459"/>
              <a:gd name="T13" fmla="*/ 0 h 1759"/>
              <a:gd name="T14" fmla="*/ 5578 w 6459"/>
              <a:gd name="T15" fmla="*/ 0 h 1759"/>
              <a:gd name="T16" fmla="*/ 5578 w 6459"/>
              <a:gd name="T17" fmla="*/ 0 h 1759"/>
              <a:gd name="T18" fmla="*/ 6458 w 6459"/>
              <a:gd name="T19" fmla="*/ 879 h 1759"/>
              <a:gd name="T20" fmla="*/ 6458 w 6459"/>
              <a:gd name="T21" fmla="*/ 879 h 1759"/>
              <a:gd name="T22" fmla="*/ 6458 w 6459"/>
              <a:gd name="T23" fmla="*/ 879 h 1759"/>
              <a:gd name="T24" fmla="*/ 5578 w 6459"/>
              <a:gd name="T25" fmla="*/ 1758 h 1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59" h="1759">
                <a:moveTo>
                  <a:pt x="5578" y="1758"/>
                </a:moveTo>
                <a:lnTo>
                  <a:pt x="45" y="1758"/>
                </a:lnTo>
                <a:lnTo>
                  <a:pt x="45" y="1758"/>
                </a:lnTo>
                <a:cubicBezTo>
                  <a:pt x="20" y="1758"/>
                  <a:pt x="0" y="1738"/>
                  <a:pt x="0" y="1712"/>
                </a:cubicBezTo>
                <a:lnTo>
                  <a:pt x="0" y="46"/>
                </a:lnTo>
                <a:lnTo>
                  <a:pt x="0" y="46"/>
                </a:lnTo>
                <a:cubicBezTo>
                  <a:pt x="0" y="20"/>
                  <a:pt x="20" y="0"/>
                  <a:pt x="45" y="0"/>
                </a:cubicBezTo>
                <a:lnTo>
                  <a:pt x="5578" y="0"/>
                </a:lnTo>
                <a:lnTo>
                  <a:pt x="5578" y="0"/>
                </a:lnTo>
                <a:cubicBezTo>
                  <a:pt x="6062" y="0"/>
                  <a:pt x="6458" y="395"/>
                  <a:pt x="6458" y="879"/>
                </a:cubicBezTo>
                <a:lnTo>
                  <a:pt x="6458" y="879"/>
                </a:lnTo>
                <a:lnTo>
                  <a:pt x="6458" y="879"/>
                </a:lnTo>
                <a:cubicBezTo>
                  <a:pt x="6458" y="1363"/>
                  <a:pt x="6062" y="1758"/>
                  <a:pt x="5578" y="1758"/>
                </a:cubicBezTo>
              </a:path>
            </a:pathLst>
          </a:custGeom>
          <a:solidFill>
            <a:srgbClr val="FCC629">
              <a:alpha val="75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" pitchFamily="2" charset="77"/>
              <a:ea typeface="+mn-ea"/>
              <a:cs typeface="+mn-cs"/>
            </a:endParaRPr>
          </a:p>
        </p:txBody>
      </p:sp>
      <p:sp>
        <p:nvSpPr>
          <p:cNvPr id="34" name="Teamwork">
            <a:extLst>
              <a:ext uri="{FF2B5EF4-FFF2-40B4-BE49-F238E27FC236}">
                <a16:creationId xmlns:a16="http://schemas.microsoft.com/office/drawing/2014/main" id="{85975C73-4BEE-0710-036D-0E8F1344D2FE}"/>
              </a:ext>
            </a:extLst>
          </p:cNvPr>
          <p:cNvSpPr txBox="1"/>
          <p:nvPr/>
        </p:nvSpPr>
        <p:spPr>
          <a:xfrm>
            <a:off x="5307753" y="-721881"/>
            <a:ext cx="2101048" cy="226728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b">
            <a:spAutoFit/>
          </a:bodyPr>
          <a:lstStyle>
            <a:lvl1pPr algn="l">
              <a:defRPr sz="6000">
                <a:latin typeface="+mn-lt"/>
                <a:ea typeface="+mn-ea"/>
                <a:cs typeface="+mn-cs"/>
                <a:sym typeface="Poppins Medium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003641"/>
                    </a:gs>
                    <a:gs pos="100000">
                      <a:srgbClr val="00AE9D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Sicoob Sans RC3" panose="020B0503020204030204" pitchFamily="34" charset="0"/>
                <a:ea typeface="+mn-ea"/>
                <a:cs typeface="+mn-cs"/>
                <a:sym typeface="Poppins Medium"/>
              </a:rPr>
              <a:t>+ + + + + + + + + + + + + + + + + + + + + + + + + + + + + + + + + + + + + + + + + + + + + + + +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003641"/>
                  </a:gs>
                  <a:gs pos="100000">
                    <a:srgbClr val="00AE9D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Sicoob Sans RC3" panose="020B0503020204030204" pitchFamily="34" charset="0"/>
              <a:ea typeface="+mn-ea"/>
              <a:cs typeface="+mn-cs"/>
              <a:sym typeface="Poppins Medium"/>
            </a:endParaRPr>
          </a:p>
        </p:txBody>
      </p:sp>
      <p:sp>
        <p:nvSpPr>
          <p:cNvPr id="35" name="Teamwork">
            <a:extLst>
              <a:ext uri="{FF2B5EF4-FFF2-40B4-BE49-F238E27FC236}">
                <a16:creationId xmlns:a16="http://schemas.microsoft.com/office/drawing/2014/main" id="{940B8189-2FFE-C73B-29CD-D38E6BC2C571}"/>
              </a:ext>
            </a:extLst>
          </p:cNvPr>
          <p:cNvSpPr txBox="1"/>
          <p:nvPr/>
        </p:nvSpPr>
        <p:spPr>
          <a:xfrm>
            <a:off x="9570002" y="-867037"/>
            <a:ext cx="2101048" cy="226728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b">
            <a:spAutoFit/>
          </a:bodyPr>
          <a:lstStyle>
            <a:lvl1pPr algn="l">
              <a:defRPr sz="6000">
                <a:latin typeface="+mn-lt"/>
                <a:ea typeface="+mn-ea"/>
                <a:cs typeface="+mn-cs"/>
                <a:sym typeface="Poppins Medium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003641"/>
                    </a:gs>
                    <a:gs pos="100000">
                      <a:srgbClr val="00AE9D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Sicoob Sans RC3" panose="020B0503020204030204" pitchFamily="34" charset="0"/>
                <a:ea typeface="+mn-ea"/>
                <a:cs typeface="+mn-cs"/>
                <a:sym typeface="Poppins Medium"/>
              </a:rPr>
              <a:t>+ + + + + + + + + + + + + + + + + + + + + + + + + + + + + + + + + + + + + + + + + + + + + + + +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003641"/>
                  </a:gs>
                  <a:gs pos="100000">
                    <a:srgbClr val="00AE9D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Sicoob Sans RC3" panose="020B0503020204030204" pitchFamily="34" charset="0"/>
              <a:ea typeface="+mn-ea"/>
              <a:cs typeface="+mn-cs"/>
              <a:sym typeface="Poppins Medium"/>
            </a:endParaRPr>
          </a:p>
        </p:txBody>
      </p:sp>
      <p:sp>
        <p:nvSpPr>
          <p:cNvPr id="36" name="Teamwork">
            <a:extLst>
              <a:ext uri="{FF2B5EF4-FFF2-40B4-BE49-F238E27FC236}">
                <a16:creationId xmlns:a16="http://schemas.microsoft.com/office/drawing/2014/main" id="{950EAB4A-2E36-6D9A-A856-D493586CC217}"/>
              </a:ext>
            </a:extLst>
          </p:cNvPr>
          <p:cNvSpPr txBox="1"/>
          <p:nvPr/>
        </p:nvSpPr>
        <p:spPr>
          <a:xfrm>
            <a:off x="1170465" y="-867037"/>
            <a:ext cx="2101048" cy="226728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b">
            <a:spAutoFit/>
          </a:bodyPr>
          <a:lstStyle>
            <a:lvl1pPr algn="l">
              <a:defRPr sz="6000">
                <a:latin typeface="+mn-lt"/>
                <a:ea typeface="+mn-ea"/>
                <a:cs typeface="+mn-cs"/>
                <a:sym typeface="Poppins Medium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003641"/>
                    </a:gs>
                    <a:gs pos="100000">
                      <a:srgbClr val="00AE9D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Sicoob Sans RC3" panose="020B0503020204030204" pitchFamily="34" charset="0"/>
                <a:ea typeface="+mn-ea"/>
                <a:cs typeface="+mn-cs"/>
                <a:sym typeface="Poppins Medium"/>
              </a:rPr>
              <a:t>+ + + + + + + + + + + + + + + + + + + + + + + + + + + + + + + + + + + + + + + + + + + + + + + +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003641"/>
                  </a:gs>
                  <a:gs pos="100000">
                    <a:srgbClr val="00AE9D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Sicoob Sans RC3" panose="020B0503020204030204" pitchFamily="34" charset="0"/>
              <a:ea typeface="+mn-ea"/>
              <a:cs typeface="+mn-cs"/>
              <a:sym typeface="Poppins Medium"/>
            </a:endParaRPr>
          </a:p>
        </p:txBody>
      </p:sp>
      <p:pic>
        <p:nvPicPr>
          <p:cNvPr id="56" name="Imagem 55" descr="Ícone&#10;&#10;Descrição gerada automaticamente">
            <a:extLst>
              <a:ext uri="{FF2B5EF4-FFF2-40B4-BE49-F238E27FC236}">
                <a16:creationId xmlns:a16="http://schemas.microsoft.com/office/drawing/2014/main" id="{D6216A77-B2C9-E4EE-F62A-C0393351CF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87" y="266606"/>
            <a:ext cx="843984" cy="843983"/>
          </a:xfrm>
          <a:prstGeom prst="rect">
            <a:avLst/>
          </a:prstGeom>
        </p:spPr>
      </p:pic>
      <p:pic>
        <p:nvPicPr>
          <p:cNvPr id="57" name="Imagem 56" descr="Ícone&#10;&#10;Descrição gerada automaticamente">
            <a:extLst>
              <a:ext uri="{FF2B5EF4-FFF2-40B4-BE49-F238E27FC236}">
                <a16:creationId xmlns:a16="http://schemas.microsoft.com/office/drawing/2014/main" id="{D7A02489-A0DF-5EB4-FA18-97331B0A49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573" y="326168"/>
            <a:ext cx="843984" cy="843983"/>
          </a:xfrm>
          <a:prstGeom prst="rect">
            <a:avLst/>
          </a:prstGeom>
        </p:spPr>
      </p:pic>
      <p:pic>
        <p:nvPicPr>
          <p:cNvPr id="58" name="Imagem 57" descr="Ícone&#10;&#10;Descrição gerada automaticamente">
            <a:extLst>
              <a:ext uri="{FF2B5EF4-FFF2-40B4-BE49-F238E27FC236}">
                <a16:creationId xmlns:a16="http://schemas.microsoft.com/office/drawing/2014/main" id="{66B6CC7F-4694-A55C-982A-71E3346EA8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371" y="311696"/>
            <a:ext cx="843984" cy="843983"/>
          </a:xfrm>
          <a:prstGeom prst="rect">
            <a:avLst/>
          </a:prstGeom>
        </p:spPr>
      </p:pic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DD4ED7A1-B57B-7A8F-7005-A11B045B33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9970541"/>
              </p:ext>
            </p:extLst>
          </p:nvPr>
        </p:nvGraphicFramePr>
        <p:xfrm>
          <a:off x="-1758882" y="2481650"/>
          <a:ext cx="7702550" cy="3877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636107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91b8cf6-db7e-48d7-9f79-260339edfa54" xsi:nil="true"/>
    <lcf76f155ced4ddcb4097134ff3c332f xmlns="07bd1acb-6e88-4a45-af41-43f3c3b3683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9723A05AC257C489B74DE38CC18418E" ma:contentTypeVersion="14" ma:contentTypeDescription="Crie um novo documento." ma:contentTypeScope="" ma:versionID="fcf1cc10c5c31907da46e09ee9ac9f38">
  <xsd:schema xmlns:xsd="http://www.w3.org/2001/XMLSchema" xmlns:xs="http://www.w3.org/2001/XMLSchema" xmlns:p="http://schemas.microsoft.com/office/2006/metadata/properties" xmlns:ns2="07bd1acb-6e88-4a45-af41-43f3c3b3683e" xmlns:ns3="a91b8cf6-db7e-48d7-9f79-260339edfa54" targetNamespace="http://schemas.microsoft.com/office/2006/metadata/properties" ma:root="true" ma:fieldsID="1866b98e792a3e35c00b962aa3c9df29" ns2:_="" ns3:_="">
    <xsd:import namespace="07bd1acb-6e88-4a45-af41-43f3c3b3683e"/>
    <xsd:import namespace="a91b8cf6-db7e-48d7-9f79-260339edfa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bd1acb-6e88-4a45-af41-43f3c3b368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Marcações de imagem" ma:readOnly="false" ma:fieldId="{5cf76f15-5ced-4ddc-b409-7134ff3c332f}" ma:taxonomyMulti="true" ma:sspId="15b74486-4571-4958-a072-e02accf382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1b8cf6-db7e-48d7-9f79-260339edfa5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d11abff-9ea3-4824-81ff-3bb0b0f63cc5}" ma:internalName="TaxCatchAll" ma:showField="CatchAllData" ma:web="a91b8cf6-db7e-48d7-9f79-260339edfa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B55378-1B06-4088-BDB9-9E012EB3D0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CBE3D6-33C5-4BC8-A77D-5E4B351A9DA7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52bae64f-ff94-4732-b14d-c0c0af3cc8cb"/>
    <ds:schemaRef ds:uri="89165767-6a27-4822-9877-9a42d8bfb9de"/>
    <ds:schemaRef ds:uri="a91b8cf6-db7e-48d7-9f79-260339edfa54"/>
    <ds:schemaRef ds:uri="07bd1acb-6e88-4a45-af41-43f3c3b3683e"/>
  </ds:schemaRefs>
</ds:datastoreItem>
</file>

<file path=customXml/itemProps3.xml><?xml version="1.0" encoding="utf-8"?>
<ds:datastoreItem xmlns:ds="http://schemas.openxmlformats.org/officeDocument/2006/customXml" ds:itemID="{9AD1D1AF-03FB-4209-BBD6-C0F47920C3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bd1acb-6e88-4a45-af41-43f3c3b3683e"/>
    <ds:schemaRef ds:uri="a91b8cf6-db7e-48d7-9f79-260339edfa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145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Calibri Light</vt:lpstr>
      <vt:lpstr>Sicoob Sans RC3</vt:lpstr>
      <vt:lpstr>Calibri</vt:lpstr>
      <vt:lpstr>Poppins</vt:lpstr>
      <vt:lpstr>Arial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Darlisson Pereira Macedo</dc:creator>
  <cp:lastModifiedBy>3046 - Darcio Antunes Godinho</cp:lastModifiedBy>
  <cp:revision>4</cp:revision>
  <dcterms:created xsi:type="dcterms:W3CDTF">2023-11-13T16:30:33Z</dcterms:created>
  <dcterms:modified xsi:type="dcterms:W3CDTF">2024-03-04T15:16:24Z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459b2e0-2ec4-47e6-afc1-6e3f8b684f6a_Enabled">
    <vt:lpwstr>true</vt:lpwstr>
  </property>
  <property fmtid="{D5CDD505-2E9C-101B-9397-08002B2CF9AE}" pid="3" name="MSIP_Label_6459b2e0-2ec4-47e6-afc1-6e3f8b684f6a_SetDate">
    <vt:lpwstr>2023-11-13T16:31:42Z</vt:lpwstr>
  </property>
  <property fmtid="{D5CDD505-2E9C-101B-9397-08002B2CF9AE}" pid="4" name="MSIP_Label_6459b2e0-2ec4-47e6-afc1-6e3f8b684f6a_Method">
    <vt:lpwstr>Privileged</vt:lpwstr>
  </property>
  <property fmtid="{D5CDD505-2E9C-101B-9397-08002B2CF9AE}" pid="5" name="MSIP_Label_6459b2e0-2ec4-47e6-afc1-6e3f8b684f6a_Name">
    <vt:lpwstr>6459b2e0-2ec4-47e6-afc1-6e3f8b684f6a</vt:lpwstr>
  </property>
  <property fmtid="{D5CDD505-2E9C-101B-9397-08002B2CF9AE}" pid="6" name="MSIP_Label_6459b2e0-2ec4-47e6-afc1-6e3f8b684f6a_SiteId">
    <vt:lpwstr>b417b620-2ae9-4a83-ab6c-7fbd828bda1d</vt:lpwstr>
  </property>
  <property fmtid="{D5CDD505-2E9C-101B-9397-08002B2CF9AE}" pid="7" name="MSIP_Label_6459b2e0-2ec4-47e6-afc1-6e3f8b684f6a_ActionId">
    <vt:lpwstr>49cb4894-5611-443b-905f-21aa8dcc29a3</vt:lpwstr>
  </property>
  <property fmtid="{D5CDD505-2E9C-101B-9397-08002B2CF9AE}" pid="8" name="MSIP_Label_6459b2e0-2ec4-47e6-afc1-6e3f8b684f6a_ContentBits">
    <vt:lpwstr>0</vt:lpwstr>
  </property>
  <property fmtid="{D5CDD505-2E9C-101B-9397-08002B2CF9AE}" pid="9" name="ContentTypeId">
    <vt:lpwstr>0x0101008030CE484559CF42B1EF112FEFB46821</vt:lpwstr>
  </property>
  <property fmtid="{D5CDD505-2E9C-101B-9397-08002B2CF9AE}" pid="10" name="MediaServiceImageTags">
    <vt:lpwstr/>
  </property>
  <property fmtid="{D5CDD505-2E9C-101B-9397-08002B2CF9AE}" pid="11" name="MSIP_Label_444b72c9-df86-4ad9-b13e-6f826ef494bf_Enabled">
    <vt:lpwstr>true</vt:lpwstr>
  </property>
  <property fmtid="{D5CDD505-2E9C-101B-9397-08002B2CF9AE}" pid="12" name="MSIP_Label_444b72c9-df86-4ad9-b13e-6f826ef494bf_SetDate">
    <vt:lpwstr>2024-02-20T00:25:57Z</vt:lpwstr>
  </property>
  <property fmtid="{D5CDD505-2E9C-101B-9397-08002B2CF9AE}" pid="13" name="MSIP_Label_444b72c9-df86-4ad9-b13e-6f826ef494bf_Method">
    <vt:lpwstr>Privileged</vt:lpwstr>
  </property>
  <property fmtid="{D5CDD505-2E9C-101B-9397-08002B2CF9AE}" pid="14" name="MSIP_Label_444b72c9-df86-4ad9-b13e-6f826ef494bf_Name">
    <vt:lpwstr>PÚBLICA</vt:lpwstr>
  </property>
  <property fmtid="{D5CDD505-2E9C-101B-9397-08002B2CF9AE}" pid="15" name="MSIP_Label_444b72c9-df86-4ad9-b13e-6f826ef494bf_SiteId">
    <vt:lpwstr>28b886f2-1894-4dda-9cf2-066ad2e94c2c</vt:lpwstr>
  </property>
  <property fmtid="{D5CDD505-2E9C-101B-9397-08002B2CF9AE}" pid="16" name="MSIP_Label_444b72c9-df86-4ad9-b13e-6f826ef494bf_ActionId">
    <vt:lpwstr>ece47380-6626-4b63-b9a7-36bd80df06f4</vt:lpwstr>
  </property>
  <property fmtid="{D5CDD505-2E9C-101B-9397-08002B2CF9AE}" pid="17" name="MSIP_Label_444b72c9-df86-4ad9-b13e-6f826ef494bf_ContentBits">
    <vt:lpwstr>0</vt:lpwstr>
  </property>
</Properties>
</file>