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0E602C-A7BB-4777-860B-2D5DD8056D4C}" type="datetimeFigureOut">
              <a:rPr lang="pt-BR" smtClean="0"/>
              <a:t>06/09/2020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CB33B-95E7-449F-813A-E37A8B07548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7052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39CD99-DD85-46C2-9AEE-E8E33B09A3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AA791A7-F92A-46BD-AAB0-9F2EF5818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FF0229E-ED61-47E1-B8FB-963A7F336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B6907-BA96-431E-9F68-5913651284BB}" type="datetime1">
              <a:rPr lang="pt-BR" smtClean="0"/>
              <a:t>06/09/2020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9892403-3ECF-4A96-80CA-432C8AE4A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DFBA669-7D38-4CD7-A007-DB041E25A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1012F-A2F5-4C32-9DC4-9D6C75BE5A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4639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B3CFC1-5988-4B9C-8EA2-D1EFB3E12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4C20947-5ABD-4BE7-BF77-AC77113FD3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D4DA49-FB4E-4C9E-AB46-75D71DA17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A2266-A4C8-4FDD-BE98-7E1A804DB28D}" type="datetime1">
              <a:rPr lang="pt-BR" smtClean="0"/>
              <a:t>06/09/2020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3F8A05E-224E-498B-839B-E53B17833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8256604-E497-4D7C-8D40-3883A1AC2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1012F-A2F5-4C32-9DC4-9D6C75BE5A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1390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6E67879-0092-40EB-BB85-B8E9D37C0D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95181FC-F17F-4D94-8246-A0A454BDEA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C003610-C205-4E7B-ABA0-0ABB856C6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8827F-5B8B-4E03-A863-0263E00AA062}" type="datetime1">
              <a:rPr lang="pt-BR" smtClean="0"/>
              <a:t>06/09/2020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F2B0ECB-C829-417D-9E39-E06F7D2E1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225A20A-4F80-44FF-9FF2-9E0B0260D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1012F-A2F5-4C32-9DC4-9D6C75BE5A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5444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2F450C-6717-420A-B756-71E22093A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6325842-8277-4D34-902D-5E03E0A8D7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55F3B9-6C09-43CE-BC04-3378131F0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F80BF-A475-46EA-9A13-B846AB5529FB}" type="datetime1">
              <a:rPr lang="pt-BR" smtClean="0"/>
              <a:t>06/09/2020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D826B63-E38D-497D-80D3-0DDF267A4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84A664A-B816-486A-83E0-97E32FBAC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1012F-A2F5-4C32-9DC4-9D6C75BE5A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1389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22E832-D012-4529-B484-048564D25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593703B-5362-44D4-B980-713BA1ED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1C809F9-A993-47F4-9254-2C2588CD1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02563-7D12-4BEB-A308-90967FAD942B}" type="datetime1">
              <a:rPr lang="pt-BR" smtClean="0"/>
              <a:t>06/09/2020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2AE768F-77E2-439C-B13D-DBFD02D7B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7D211AB-E937-4D5E-BBB1-93A83F7A1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1012F-A2F5-4C32-9DC4-9D6C75BE5A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8225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47B41-0583-433B-97C7-8E0770468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87643B3-A0D8-4042-8FCE-088A066015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1363BE3-5090-40BB-90B9-D8FC1FEE70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6C50F86-7157-41B4-B331-F658E9163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A431-CCD0-4F2E-872D-6C0E0CEBBBBC}" type="datetime1">
              <a:rPr lang="pt-BR" smtClean="0"/>
              <a:t>06/09/2020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287665C-C2E3-4A5B-B45B-74F55F3B8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3019682-1B50-47C1-A2A9-AA8984A8B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1012F-A2F5-4C32-9DC4-9D6C75BE5A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1210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37C36B-6DE9-4319-A16C-692424A02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DBCC74D-8A2F-4A08-8FC2-438050FF51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72C1A13-E54E-4CE9-8DFE-BB88323A0F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C900FFD8-027F-4368-A000-4FA3E933A2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974BC5DF-1C80-4820-A3E8-080DB609A1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B26F5367-180F-41BC-8A2A-31AC24E62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F1D77-0D50-4096-9755-D6A180EB9439}" type="datetime1">
              <a:rPr lang="pt-BR" smtClean="0"/>
              <a:t>06/09/2020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62F5E29E-5747-4099-897D-6A2CB3448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D0F4062F-23CB-42E7-872A-84A541B46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1012F-A2F5-4C32-9DC4-9D6C75BE5A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0547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F314EC-713C-4620-90DB-3A4146095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B064474-B954-4B8D-9C4C-9D5C68FCB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BD67-85A1-49EB-A2A0-B036761653A9}" type="datetime1">
              <a:rPr lang="pt-BR" smtClean="0"/>
              <a:t>06/09/2020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E8E16D2-E04F-46FA-9A9A-E2D002A25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3736ADC-FC49-4931-8F0F-036B2ADDA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1012F-A2F5-4C32-9DC4-9D6C75BE5A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350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EAF09339-F34A-40EB-B242-5E8671579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D6443-3FC0-4E29-8661-03AEB2FF87D8}" type="datetime1">
              <a:rPr lang="pt-BR" smtClean="0"/>
              <a:t>06/09/2020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62D2A7DE-0EFB-4263-B2E9-ABD2EA975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F8591A6-A29D-413B-B87E-3350B70C2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1012F-A2F5-4C32-9DC4-9D6C75BE5A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9520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0C248E-2E64-48C6-A8F7-CD0672BC2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FB42EFC-CCB1-42BF-8AB4-D0CB26129C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FAECF40-FB6E-45B1-AE68-31F45AFA8A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28FE8E7-ADBA-4E88-B7C2-AEC969C51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287C-6C54-4673-BA8F-D069684AB7FD}" type="datetime1">
              <a:rPr lang="pt-BR" smtClean="0"/>
              <a:t>06/09/2020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A32FA96-7008-4D09-9D92-FD4CF658C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64D5AC6-C862-45CE-B4F0-71CC7980B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1012F-A2F5-4C32-9DC4-9D6C75BE5A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2170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83E8CE-3AC6-41E5-8C19-D89E6AD05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5FFF513C-D3B7-48EE-A837-32BA7DCEF1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25CEB52-2FA9-488B-B2BA-E982E8ED34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7DD0EBC-E0F6-4F8E-B12B-0C0ABE0E8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1A9B0-B234-4675-93E4-6699B4D9CD5A}" type="datetime1">
              <a:rPr lang="pt-BR" smtClean="0"/>
              <a:t>06/09/2020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AE0890F-C9C6-44CF-83D2-4C1C9EF00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F492968-23A9-4F9F-BC19-E4B9F9E79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1012F-A2F5-4C32-9DC4-9D6C75BE5A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5338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A8D40EFE-87DC-403B-8B06-406C5B9C9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80E7079-09B8-4009-9A50-29873FFF40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795EA38-35FE-49D8-AB0C-8A07D9053F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D02C7-2FCC-493E-A5A3-E4C410C6B835}" type="datetime1">
              <a:rPr lang="pt-BR" smtClean="0"/>
              <a:t>06/09/2020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C572C43-2C49-4C08-A55C-632B2FEA89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0A85EE7-2E14-4CF4-A0AE-B49169846C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1012F-A2F5-4C32-9DC4-9D6C75BE5A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1848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slide" Target="slide5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hlinkClick r:id="rId2" action="ppaction://hlinksldjump"/>
            <a:extLst>
              <a:ext uri="{FF2B5EF4-FFF2-40B4-BE49-F238E27FC236}">
                <a16:creationId xmlns:a16="http://schemas.microsoft.com/office/drawing/2014/main" id="{BB6185A7-8899-4BE6-87E5-D1471FC6BC3F}"/>
              </a:ext>
            </a:extLst>
          </p:cNvPr>
          <p:cNvSpPr/>
          <p:nvPr/>
        </p:nvSpPr>
        <p:spPr>
          <a:xfrm>
            <a:off x="939800" y="635000"/>
            <a:ext cx="1803400" cy="1257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Português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6A891B4-0105-4005-879A-33491DBDB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5F39A-298E-4D3A-B42E-B9C2CBABA435}" type="datetime1">
              <a:rPr lang="pt-BR" smtClean="0"/>
              <a:t>06/09/2020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0BC54A9-1F83-4E83-868B-3DE588366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6815EA6-38E3-4017-8AAB-5E8B6BE69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1012F-A2F5-4C32-9DC4-9D6C75BE5A21}" type="slidenum">
              <a:rPr lang="pt-BR" smtClean="0"/>
              <a:t>1</a:t>
            </a:fld>
            <a:endParaRPr lang="pt-BR"/>
          </a:p>
        </p:txBody>
      </p:sp>
      <p:sp>
        <p:nvSpPr>
          <p:cNvPr id="12" name="Retângulo 11">
            <a:hlinkClick r:id="rId3" action="ppaction://hlinksldjump"/>
            <a:extLst>
              <a:ext uri="{FF2B5EF4-FFF2-40B4-BE49-F238E27FC236}">
                <a16:creationId xmlns:a16="http://schemas.microsoft.com/office/drawing/2014/main" id="{CF6F9774-C34F-49D9-BA0E-FC9499AE2201}"/>
              </a:ext>
            </a:extLst>
          </p:cNvPr>
          <p:cNvSpPr/>
          <p:nvPr/>
        </p:nvSpPr>
        <p:spPr>
          <a:xfrm>
            <a:off x="5956300" y="635000"/>
            <a:ext cx="1803400" cy="1257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Espanhol</a:t>
            </a:r>
          </a:p>
        </p:txBody>
      </p:sp>
      <p:sp>
        <p:nvSpPr>
          <p:cNvPr id="13" name="Retângulo 12">
            <a:hlinkClick r:id="rId4" action="ppaction://hlinksldjump"/>
            <a:extLst>
              <a:ext uri="{FF2B5EF4-FFF2-40B4-BE49-F238E27FC236}">
                <a16:creationId xmlns:a16="http://schemas.microsoft.com/office/drawing/2014/main" id="{6D6E0108-CFD0-42AB-95CC-DD41188CD1A3}"/>
              </a:ext>
            </a:extLst>
          </p:cNvPr>
          <p:cNvSpPr/>
          <p:nvPr/>
        </p:nvSpPr>
        <p:spPr>
          <a:xfrm>
            <a:off x="3479800" y="635000"/>
            <a:ext cx="1803400" cy="1257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Inglês</a:t>
            </a:r>
          </a:p>
        </p:txBody>
      </p:sp>
      <p:pic>
        <p:nvPicPr>
          <p:cNvPr id="1026" name="Picture 2" descr="Bandeira da França: origem, significado das cores e história - Toda Matéria">
            <a:hlinkClick r:id="rId5" action="ppaction://hlinksldjump"/>
            <a:extLst>
              <a:ext uri="{FF2B5EF4-FFF2-40B4-BE49-F238E27FC236}">
                <a16:creationId xmlns:a16="http://schemas.microsoft.com/office/drawing/2014/main" id="{C6FC6547-5F3F-4A9D-98B3-AE8AC2098D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635000"/>
            <a:ext cx="2514600" cy="1681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816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372B55-23A0-46D4-9C4A-244C755291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err="1"/>
              <a:t>Portugues</a:t>
            </a:r>
            <a:endParaRPr lang="pt-B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9E073C2-40DB-4D37-A4C4-91302D260E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F859ADA-6A1A-4FCC-AFF7-D2AA9647F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DB7FE-D686-4906-AF0E-63A10EB579B9}" type="datetime1">
              <a:rPr lang="pt-BR" smtClean="0"/>
              <a:t>06/09/2020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8D8C228-59F2-4AA3-9244-AA7CD1E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16AAE0D-39B1-4E85-9659-0A875C327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1012F-A2F5-4C32-9DC4-9D6C75BE5A21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361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372B55-23A0-46D4-9C4A-244C755291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Inglês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9E073C2-40DB-4D37-A4C4-91302D260E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9827B28-A18F-4705-811B-8AD52B315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FD7D0-57C9-4B00-9A1A-5BB8F88F414C}" type="datetime1">
              <a:rPr lang="pt-BR" smtClean="0"/>
              <a:t>06/09/2020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787B7E4-B926-4AF3-9F1D-3F82BF8C8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21C7885-D24E-470F-8D0B-27C5C6C22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1012F-A2F5-4C32-9DC4-9D6C75BE5A21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7442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372B55-23A0-46D4-9C4A-244C755291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Espanhol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9E073C2-40DB-4D37-A4C4-91302D260E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6BB36BC-213C-40A4-B6B0-8D1FDA818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8EA6-B57F-4B94-B018-8D2A815BB7F6}" type="datetime1">
              <a:rPr lang="pt-BR" smtClean="0"/>
              <a:t>06/09/2020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AAFACA1-F619-4159-A425-6ACBAEAA7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AF18F1E-AD6B-456B-B738-82A4CBD49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1012F-A2F5-4C32-9DC4-9D6C75BE5A21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4232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372B55-23A0-46D4-9C4A-244C755291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Francês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9E073C2-40DB-4D37-A4C4-91302D260E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219952B-7187-4081-AA82-6778D23DF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FD81-BB64-4B9B-939E-61B709BEA548}" type="datetime1">
              <a:rPr lang="pt-BR" smtClean="0"/>
              <a:t>06/09/2020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88444B2-5679-4FE8-9F63-031115D98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F895FD2-6F1C-45B8-B6FB-B5AE6C681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1012F-A2F5-4C32-9DC4-9D6C75BE5A21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6600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372B55-23A0-46D4-9C4A-244C755291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Final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9E073C2-40DB-4D37-A4C4-91302D260E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7D70F2D-E516-44C3-BD63-8A7C0DBE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50A0-A7CE-4FF0-91B0-FE1455B32BDE}" type="datetime1">
              <a:rPr lang="pt-BR" smtClean="0"/>
              <a:t>06/09/2020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80B7103-BF5D-49B5-9216-3BF2C0535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0090469-6B82-4CB3-A5DA-BA335CE2D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1012F-A2F5-4C32-9DC4-9D6C75BE5A21}" type="slidenum">
              <a:rPr lang="pt-BR" smtClean="0"/>
              <a:t>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256301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20</Words>
  <Application>Microsoft Office PowerPoint</Application>
  <PresentationFormat>Widescreen</PresentationFormat>
  <Paragraphs>20</Paragraphs>
  <Slides>6</Slides>
  <Notes>0</Notes>
  <HiddenSlides>4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do Office</vt:lpstr>
      <vt:lpstr>Apresentação do PowerPoint</vt:lpstr>
      <vt:lpstr>Portugues</vt:lpstr>
      <vt:lpstr>Inglês</vt:lpstr>
      <vt:lpstr>Espanhol</vt:lpstr>
      <vt:lpstr>Francês</vt:lpstr>
      <vt:lpstr>Final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J.Victor</dc:creator>
  <cp:lastModifiedBy>J.Victor</cp:lastModifiedBy>
  <cp:revision>3</cp:revision>
  <dcterms:created xsi:type="dcterms:W3CDTF">2020-09-06T03:07:46Z</dcterms:created>
  <dcterms:modified xsi:type="dcterms:W3CDTF">2020-09-06T03:25:43Z</dcterms:modified>
</cp:coreProperties>
</file>