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CA297D-D190-4311-94A2-F2C31E5C6DAA}" v="5" dt="2025-04-17T22:11:51.5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90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3046 - Darcio Antunes Godinho" userId="089ae5db-d120-4968-ad10-19b287232a5d" providerId="ADAL" clId="{23CA297D-D190-4311-94A2-F2C31E5C6DAA}"/>
    <pc:docChg chg="custSel modSld">
      <pc:chgData name="3046 - Darcio Antunes Godinho" userId="089ae5db-d120-4968-ad10-19b287232a5d" providerId="ADAL" clId="{23CA297D-D190-4311-94A2-F2C31E5C6DAA}" dt="2025-04-17T22:11:51.539" v="12"/>
      <pc:docMkLst>
        <pc:docMk/>
      </pc:docMkLst>
      <pc:sldChg chg="addSp delSp modSp mod">
        <pc:chgData name="3046 - Darcio Antunes Godinho" userId="089ae5db-d120-4968-ad10-19b287232a5d" providerId="ADAL" clId="{23CA297D-D190-4311-94A2-F2C31E5C6DAA}" dt="2025-04-17T22:11:51.539" v="12"/>
        <pc:sldMkLst>
          <pc:docMk/>
          <pc:sldMk cId="1893710616" sldId="256"/>
        </pc:sldMkLst>
        <pc:spChg chg="add mod">
          <ac:chgData name="3046 - Darcio Antunes Godinho" userId="089ae5db-d120-4968-ad10-19b287232a5d" providerId="ADAL" clId="{23CA297D-D190-4311-94A2-F2C31E5C6DAA}" dt="2025-04-17T22:10:55.544" v="5"/>
          <ac:spMkLst>
            <pc:docMk/>
            <pc:sldMk cId="1893710616" sldId="256"/>
            <ac:spMk id="8" creationId="{1E189109-ED28-0EC3-86A9-2B25586CE86B}"/>
          </ac:spMkLst>
        </pc:spChg>
        <pc:spChg chg="add mod">
          <ac:chgData name="3046 - Darcio Antunes Godinho" userId="089ae5db-d120-4968-ad10-19b287232a5d" providerId="ADAL" clId="{23CA297D-D190-4311-94A2-F2C31E5C6DAA}" dt="2025-04-17T22:10:55.544" v="5"/>
          <ac:spMkLst>
            <pc:docMk/>
            <pc:sldMk cId="1893710616" sldId="256"/>
            <ac:spMk id="9" creationId="{74C62749-079F-8635-CD68-2F56E4D7AC81}"/>
          </ac:spMkLst>
        </pc:spChg>
        <pc:spChg chg="add mod">
          <ac:chgData name="3046 - Darcio Antunes Godinho" userId="089ae5db-d120-4968-ad10-19b287232a5d" providerId="ADAL" clId="{23CA297D-D190-4311-94A2-F2C31E5C6DAA}" dt="2025-04-17T22:11:14.568" v="8"/>
          <ac:spMkLst>
            <pc:docMk/>
            <pc:sldMk cId="1893710616" sldId="256"/>
            <ac:spMk id="12" creationId="{1E189109-ED28-0EC3-86A9-2B25586CE86B}"/>
          </ac:spMkLst>
        </pc:spChg>
        <pc:spChg chg="add mod">
          <ac:chgData name="3046 - Darcio Antunes Godinho" userId="089ae5db-d120-4968-ad10-19b287232a5d" providerId="ADAL" clId="{23CA297D-D190-4311-94A2-F2C31E5C6DAA}" dt="2025-04-17T22:11:14.568" v="8"/>
          <ac:spMkLst>
            <pc:docMk/>
            <pc:sldMk cId="1893710616" sldId="256"/>
            <ac:spMk id="13" creationId="{74C62749-079F-8635-CD68-2F56E4D7AC81}"/>
          </ac:spMkLst>
        </pc:spChg>
        <pc:spChg chg="add mod">
          <ac:chgData name="3046 - Darcio Antunes Godinho" userId="089ae5db-d120-4968-ad10-19b287232a5d" providerId="ADAL" clId="{23CA297D-D190-4311-94A2-F2C31E5C6DAA}" dt="2025-04-17T22:11:51.539" v="12"/>
          <ac:spMkLst>
            <pc:docMk/>
            <pc:sldMk cId="1893710616" sldId="256"/>
            <ac:spMk id="16" creationId="{1E189109-ED28-0EC3-86A9-2B25586CE86B}"/>
          </ac:spMkLst>
        </pc:spChg>
        <pc:spChg chg="add mod">
          <ac:chgData name="3046 - Darcio Antunes Godinho" userId="089ae5db-d120-4968-ad10-19b287232a5d" providerId="ADAL" clId="{23CA297D-D190-4311-94A2-F2C31E5C6DAA}" dt="2025-04-17T22:11:51.539" v="12"/>
          <ac:spMkLst>
            <pc:docMk/>
            <pc:sldMk cId="1893710616" sldId="256"/>
            <ac:spMk id="17" creationId="{74C62749-079F-8635-CD68-2F56E4D7AC81}"/>
          </ac:spMkLst>
        </pc:spChg>
        <pc:grpChg chg="add del mod">
          <ac:chgData name="3046 - Darcio Antunes Godinho" userId="089ae5db-d120-4968-ad10-19b287232a5d" providerId="ADAL" clId="{23CA297D-D190-4311-94A2-F2C31E5C6DAA}" dt="2025-04-17T22:10:59.171" v="6" actId="478"/>
          <ac:grpSpMkLst>
            <pc:docMk/>
            <pc:sldMk cId="1893710616" sldId="256"/>
            <ac:grpSpMk id="2" creationId="{02C8BF53-46F1-07A8-F5C4-F4C65094693A}"/>
          </ac:grpSpMkLst>
        </pc:grpChg>
        <pc:grpChg chg="del">
          <ac:chgData name="3046 - Darcio Antunes Godinho" userId="089ae5db-d120-4968-ad10-19b287232a5d" providerId="ADAL" clId="{23CA297D-D190-4311-94A2-F2C31E5C6DAA}" dt="2025-04-17T22:10:02.599" v="0" actId="478"/>
          <ac:grpSpMkLst>
            <pc:docMk/>
            <pc:sldMk cId="1893710616" sldId="256"/>
            <ac:grpSpMk id="4" creationId="{02C8BF53-46F1-07A8-F5C4-F4C65094693A}"/>
          </ac:grpSpMkLst>
        </pc:grpChg>
        <pc:grpChg chg="add del mod">
          <ac:chgData name="3046 - Darcio Antunes Godinho" userId="089ae5db-d120-4968-ad10-19b287232a5d" providerId="ADAL" clId="{23CA297D-D190-4311-94A2-F2C31E5C6DAA}" dt="2025-04-17T22:11:50.492" v="10" actId="478"/>
          <ac:grpSpMkLst>
            <pc:docMk/>
            <pc:sldMk cId="1893710616" sldId="256"/>
            <ac:grpSpMk id="10" creationId="{02C8BF53-46F1-07A8-F5C4-F4C65094693A}"/>
          </ac:grpSpMkLst>
        </pc:grpChg>
        <pc:grpChg chg="add mod">
          <ac:chgData name="3046 - Darcio Antunes Godinho" userId="089ae5db-d120-4968-ad10-19b287232a5d" providerId="ADAL" clId="{23CA297D-D190-4311-94A2-F2C31E5C6DAA}" dt="2025-04-17T22:11:51.539" v="12"/>
          <ac:grpSpMkLst>
            <pc:docMk/>
            <pc:sldMk cId="1893710616" sldId="256"/>
            <ac:grpSpMk id="14" creationId="{02C8BF53-46F1-07A8-F5C4-F4C65094693A}"/>
          </ac:grpSpMkLst>
        </pc:grpChg>
        <pc:graphicFrameChg chg="add mod">
          <ac:chgData name="3046 - Darcio Antunes Godinho" userId="089ae5db-d120-4968-ad10-19b287232a5d" providerId="ADAL" clId="{23CA297D-D190-4311-94A2-F2C31E5C6DAA}" dt="2025-04-17T22:10:55.544" v="5"/>
          <ac:graphicFrameMkLst>
            <pc:docMk/>
            <pc:sldMk cId="1893710616" sldId="256"/>
            <ac:graphicFrameMk id="3" creationId="{BCFE91FE-97F1-CC71-15C9-44C32344A855}"/>
          </ac:graphicFrameMkLst>
        </pc:graphicFrameChg>
        <pc:graphicFrameChg chg="add mod">
          <ac:chgData name="3046 - Darcio Antunes Godinho" userId="089ae5db-d120-4968-ad10-19b287232a5d" providerId="ADAL" clId="{23CA297D-D190-4311-94A2-F2C31E5C6DAA}" dt="2025-04-17T22:11:14.568" v="8"/>
          <ac:graphicFrameMkLst>
            <pc:docMk/>
            <pc:sldMk cId="1893710616" sldId="256"/>
            <ac:graphicFrameMk id="11" creationId="{BCFE91FE-97F1-CC71-15C9-44C32344A855}"/>
          </ac:graphicFrameMkLst>
        </pc:graphicFrameChg>
        <pc:graphicFrameChg chg="add mod">
          <ac:chgData name="3046 - Darcio Antunes Godinho" userId="089ae5db-d120-4968-ad10-19b287232a5d" providerId="ADAL" clId="{23CA297D-D190-4311-94A2-F2C31E5C6DAA}" dt="2025-04-17T22:11:51.539" v="12"/>
          <ac:graphicFrameMkLst>
            <pc:docMk/>
            <pc:sldMk cId="1893710616" sldId="256"/>
            <ac:graphicFrameMk id="15" creationId="{BCFE91FE-97F1-CC71-15C9-44C32344A855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crediminas-my.sharepoint.com/personal/darcio_godinho_sicoob3046_com_br/Documents/&#193;rea%20de%20Trabalho/Bas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2FA-490C-98E2-60E6ADF89E9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2FA-490C-98E2-60E6ADF89E9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2FA-490C-98E2-60E6ADF89E9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2FA-490C-98E2-60E6ADF89E99}"/>
              </c:ext>
            </c:extLst>
          </c:dPt>
          <c:cat>
            <c:strRef>
              <c:f>Base_1!$A$10:$A$13</c:f>
              <c:strCache>
                <c:ptCount val="4"/>
                <c:pt idx="0">
                  <c:v>Verde</c:v>
                </c:pt>
                <c:pt idx="1">
                  <c:v>Azul</c:v>
                </c:pt>
                <c:pt idx="2">
                  <c:v>Vermelho</c:v>
                </c:pt>
                <c:pt idx="3">
                  <c:v>Cinza</c:v>
                </c:pt>
              </c:strCache>
            </c:strRef>
          </c:cat>
          <c:val>
            <c:numRef>
              <c:f>Base_1!$B$10:$B$13</c:f>
              <c:numCache>
                <c:formatCode>#,##0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8-B2FA-490C-98E2-60E6ADF89E99}"/>
            </c:ext>
          </c:extLst>
        </c:ser>
        <c:ser>
          <c:idx val="1"/>
          <c:order val="1"/>
          <c:spPr>
            <a:scene3d>
              <a:camera prst="orthographicFront"/>
              <a:lightRig rig="threePt" dir="t"/>
            </a:scene3d>
            <a:sp3d>
              <a:bevelT w="190500" h="38100"/>
            </a:sp3d>
          </c:spPr>
          <c:dPt>
            <c:idx val="0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A-B2FA-490C-98E2-60E6ADF89E99}"/>
              </c:ext>
            </c:extLst>
          </c:dPt>
          <c:dPt>
            <c:idx val="1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C-B2FA-490C-98E2-60E6ADF89E99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E-B2FA-490C-98E2-60E6ADF89E99}"/>
              </c:ext>
            </c:extLst>
          </c:dPt>
          <c:dPt>
            <c:idx val="3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10-B2FA-490C-98E2-60E6ADF89E99}"/>
              </c:ext>
            </c:extLst>
          </c:dPt>
          <c:cat>
            <c:strRef>
              <c:f>Base_1!$A$10:$A$13</c:f>
              <c:strCache>
                <c:ptCount val="4"/>
                <c:pt idx="0">
                  <c:v>Verde</c:v>
                </c:pt>
                <c:pt idx="1">
                  <c:v>Azul</c:v>
                </c:pt>
                <c:pt idx="2">
                  <c:v>Vermelho</c:v>
                </c:pt>
                <c:pt idx="3">
                  <c:v>Cinza</c:v>
                </c:pt>
              </c:strCache>
            </c:strRef>
          </c:cat>
          <c:val>
            <c:numRef>
              <c:f>Base_1!$C$10:$C$13</c:f>
              <c:numCache>
                <c:formatCode>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0.75</c:v>
                </c:pt>
                <c:pt idx="3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B2FA-490C-98E2-60E6ADF89E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CACA9C-A04F-902E-BEC0-EE9FB096CD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DD1F1F9-0E7D-B6C2-F3C3-AC343DAFD5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6CB0AB9-DC25-C79A-A94A-85310F991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CC029-9C02-4C56-8D0D-465200257EF2}" type="datetimeFigureOut">
              <a:rPr lang="pt-BR" smtClean="0"/>
              <a:t>17/04/2025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F9B7C6A-318A-1EB7-CD2F-C00DF49DB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AE633A8-8E4B-EF28-F65D-629220101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C466-BB74-4B8A-955F-573C05FF9F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14328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717592-CEA2-6860-116E-96AA521E8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46C3B1E-93D2-CE75-B31B-EAB9BD1DC5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CEA8FC3-83CA-74F9-622C-1B5CA788E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CC029-9C02-4C56-8D0D-465200257EF2}" type="datetimeFigureOut">
              <a:rPr lang="pt-BR" smtClean="0"/>
              <a:t>17/04/2025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E4B7A9C-1938-5E55-6887-A91736DE5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1A23441-8524-5E90-F59B-EACC6382C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C466-BB74-4B8A-955F-573C05FF9F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53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B14FF68-726A-2F5F-351D-BBA1B063DA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0220D10-221F-B17F-681E-2B66C980DB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B0C057D-8A42-3FF0-9190-F17E908C8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CC029-9C02-4C56-8D0D-465200257EF2}" type="datetimeFigureOut">
              <a:rPr lang="pt-BR" smtClean="0"/>
              <a:t>17/04/2025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7BD0459-BFF3-404C-7921-472674417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E75DB6C-78E7-A4F3-2FC7-6140FF926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C466-BB74-4B8A-955F-573C05FF9F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6284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904DB8-7B6D-38F8-EB48-83A1C3D38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25F561E-CB86-9245-B2D0-7BBAE8BAD3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7CFD868-57DF-66E7-0F6C-DB299DFEF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CC029-9C02-4C56-8D0D-465200257EF2}" type="datetimeFigureOut">
              <a:rPr lang="pt-BR" smtClean="0"/>
              <a:t>17/04/2025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F0D30DA-11A5-76A8-2374-F35A35497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202D926-3A64-8AAD-6CDC-DF74F1B7B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C466-BB74-4B8A-955F-573C05FF9F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7459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515B60-07AC-2678-2F59-130C75929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DF02361-983C-76A9-7F6F-791872BF89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C60837D-E743-C0CE-7AFB-E0B8F1A0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CC029-9C02-4C56-8D0D-465200257EF2}" type="datetimeFigureOut">
              <a:rPr lang="pt-BR" smtClean="0"/>
              <a:t>17/04/2025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8893EB9-F5BE-2810-293D-91F14A392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DAD83FD-DFCB-E7B2-5447-A814E4C4A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C466-BB74-4B8A-955F-573C05FF9F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0638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810100-10E0-2113-E8E0-35D81B393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2053416-4624-3D47-8D66-B8010F35FD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479D4EC-0526-A43B-557A-E51DC3E614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DC69C86-21B5-D935-24BC-87E55DE9E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CC029-9C02-4C56-8D0D-465200257EF2}" type="datetimeFigureOut">
              <a:rPr lang="pt-BR" smtClean="0"/>
              <a:t>17/04/2025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8C39B0D-FA47-32B0-9566-2F7166496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B3880DB-6D56-9510-EE50-CF78E1A2A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C466-BB74-4B8A-955F-573C05FF9F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718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DB16E8-D026-412E-D5C2-32086F65A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F57F0D2-B0D0-5DBA-C5B6-E469E1EFB1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CE2FDC2-C007-0357-4618-2CF0852AE7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5228014E-9F0B-EFE0-B00B-7A586C6894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FA4C873-7F98-878E-ADD9-A9C063960D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1D806F6B-9AD8-2C83-7AE0-62284EF1B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CC029-9C02-4C56-8D0D-465200257EF2}" type="datetimeFigureOut">
              <a:rPr lang="pt-BR" smtClean="0"/>
              <a:t>17/04/2025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FF0FBFC5-4FC4-F649-77D1-7245F993E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46732D5C-0017-0D32-4EFC-D5D5B85E0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C466-BB74-4B8A-955F-573C05FF9F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9881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5E36DA-BD26-D326-1672-9D222284D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CACA186-39D1-9797-0118-7B25A8EAA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CC029-9C02-4C56-8D0D-465200257EF2}" type="datetimeFigureOut">
              <a:rPr lang="pt-BR" smtClean="0"/>
              <a:t>17/04/2025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2AB9082E-AA81-4D93-8FF9-950B5214F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449688F-0E4C-8380-4E99-A48C62A27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C466-BB74-4B8A-955F-573C05FF9F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00390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A687420-FE16-4923-D930-9213F943E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CC029-9C02-4C56-8D0D-465200257EF2}" type="datetimeFigureOut">
              <a:rPr lang="pt-BR" smtClean="0"/>
              <a:t>17/04/2025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7B683DA8-CFEE-1829-D46F-14BF9C185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A613042-9B83-1966-E739-387D963D9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C466-BB74-4B8A-955F-573C05FF9F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2270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F858D0-463D-7F8C-ECFA-121775069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1CE8CC1-8193-F36B-147E-12AD69478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754DCF8-9778-EDDF-76BF-D6DCD496EA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669E6A7-E6B9-C5F1-80F4-647DD2AC3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CC029-9C02-4C56-8D0D-465200257EF2}" type="datetimeFigureOut">
              <a:rPr lang="pt-BR" smtClean="0"/>
              <a:t>17/04/2025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1B39490-BE8D-A2A8-500A-DCCBD70E3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E3822EC-42AA-EF2C-0A2C-8D1EC56AC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C466-BB74-4B8A-955F-573C05FF9F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4896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7A102E-A453-3A32-191E-D3978802AC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A2A6ED43-352C-A0D5-624C-0FF0B13112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6B8BC26-0CE7-B634-680F-5999F6F5FC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ED69B4D-9CD3-22A3-E6E5-58DF88666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CC029-9C02-4C56-8D0D-465200257EF2}" type="datetimeFigureOut">
              <a:rPr lang="pt-BR" smtClean="0"/>
              <a:t>17/04/2025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0964F70-8E72-DF5E-461B-962C35050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EC122D2-2D83-1B9B-411A-3E6F795C3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C466-BB74-4B8A-955F-573C05FF9F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0310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C01B7363-CA46-DCDA-BCED-4AC8A39C9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9070AF0-89EA-3860-90C9-210AC4042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2C1290A-2AB8-D001-9992-205409554D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FCC029-9C02-4C56-8D0D-465200257EF2}" type="datetimeFigureOut">
              <a:rPr lang="pt-BR" smtClean="0"/>
              <a:t>17/04/2025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4A7CA28-612E-F236-17CA-3B7BFA0BED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6E10C05-7FC5-6956-9FA2-9920FF7BF3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C2C466-BB74-4B8A-955F-573C05FF9F9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7211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Agrupar 13">
            <a:extLst>
              <a:ext uri="{FF2B5EF4-FFF2-40B4-BE49-F238E27FC236}">
                <a16:creationId xmlns:a16="http://schemas.microsoft.com/office/drawing/2014/main" id="{02C8BF53-46F1-07A8-F5C4-F4C65094693A}"/>
              </a:ext>
            </a:extLst>
          </p:cNvPr>
          <p:cNvGrpSpPr/>
          <p:nvPr/>
        </p:nvGrpSpPr>
        <p:grpSpPr>
          <a:xfrm>
            <a:off x="4296000" y="1629000"/>
            <a:ext cx="3600000" cy="3600000"/>
            <a:chOff x="0" y="0"/>
            <a:chExt cx="3600000" cy="3600000"/>
          </a:xfrm>
        </p:grpSpPr>
        <p:graphicFrame>
          <p:nvGraphicFramePr>
            <p:cNvPr id="15" name="Gráfico 14">
              <a:extLst>
                <a:ext uri="{FF2B5EF4-FFF2-40B4-BE49-F238E27FC236}">
                  <a16:creationId xmlns:a16="http://schemas.microsoft.com/office/drawing/2014/main" id="{BCFE91FE-97F1-CC71-15C9-44C32344A855}"/>
                </a:ext>
              </a:extLst>
            </p:cNvPr>
            <p:cNvGraphicFramePr/>
            <p:nvPr/>
          </p:nvGraphicFramePr>
          <p:xfrm>
            <a:off x="0" y="0"/>
            <a:ext cx="3600000" cy="360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" name="Retângulo: Cantos Arredondados 15">
              <a:extLst>
                <a:ext uri="{FF2B5EF4-FFF2-40B4-BE49-F238E27FC236}">
                  <a16:creationId xmlns:a16="http://schemas.microsoft.com/office/drawing/2014/main" id="{1E189109-ED28-0EC3-86A9-2B25586CE86B}"/>
                </a:ext>
              </a:extLst>
            </p:cNvPr>
            <p:cNvSpPr/>
            <p:nvPr/>
          </p:nvSpPr>
          <p:spPr>
            <a:xfrm>
              <a:off x="1379220" y="1489710"/>
              <a:ext cx="1028700" cy="4572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fld id="{784A1D8D-66A9-4AA4-B59F-9D9764911A25}" type="TxLink">
                <a:rPr lang="en-US" sz="2400" b="1" i="0" u="none" strike="noStrike" kern="1200">
                  <a:solidFill>
                    <a:srgbClr val="7030A0"/>
                  </a:solidFill>
                  <a:latin typeface="Aptos Display"/>
                </a:rPr>
                <a:pPr algn="ctr"/>
                <a:t>75%</a:t>
              </a:fld>
              <a:endParaRPr lang="pt-BR" sz="2400" kern="1200">
                <a:solidFill>
                  <a:srgbClr val="7030A0"/>
                </a:solidFill>
              </a:endParaRPr>
            </a:p>
          </p:txBody>
        </p:sp>
        <p:sp>
          <p:nvSpPr>
            <p:cNvPr id="17" name="Retângulo: Cantos Arredondados 16">
              <a:extLst>
                <a:ext uri="{FF2B5EF4-FFF2-40B4-BE49-F238E27FC236}">
                  <a16:creationId xmlns:a16="http://schemas.microsoft.com/office/drawing/2014/main" id="{74C62749-079F-8635-CD68-2F56E4D7AC81}"/>
                </a:ext>
              </a:extLst>
            </p:cNvPr>
            <p:cNvSpPr/>
            <p:nvPr/>
          </p:nvSpPr>
          <p:spPr>
            <a:xfrm>
              <a:off x="982980" y="1870710"/>
              <a:ext cx="1706880" cy="39624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fld id="{8E161747-4356-44A9-8A5A-C2E250BCD7DC}" type="TxLink">
                <a:rPr lang="en-US" sz="1600" b="0" i="0" u="none" strike="noStrike" kern="1200">
                  <a:solidFill>
                    <a:schemeClr val="accent6">
                      <a:lumMod val="75000"/>
                    </a:schemeClr>
                  </a:solidFill>
                  <a:latin typeface="Aptos Display" panose="020B0004020202020204" pitchFamily="34" charset="0"/>
                </a:rPr>
                <a:pPr algn="ctr"/>
                <a:t>R$ 78.000.000</a:t>
              </a:fld>
              <a:endParaRPr lang="pt-BR" sz="1600" kern="1200">
                <a:solidFill>
                  <a:schemeClr val="accent6">
                    <a:lumMod val="75000"/>
                  </a:schemeClr>
                </a:solidFill>
                <a:latin typeface="Aptos Display" panose="020B00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37106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3046 - Darcio Antunes Godinho</dc:creator>
  <cp:lastModifiedBy>3046 - Darcio Antunes Godinho</cp:lastModifiedBy>
  <cp:revision>1</cp:revision>
  <dcterms:created xsi:type="dcterms:W3CDTF">2025-04-17T22:08:00Z</dcterms:created>
  <dcterms:modified xsi:type="dcterms:W3CDTF">2025-04-17T22:11:59Z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44b72c9-df86-4ad9-b13e-6f826ef494bf_Enabled">
    <vt:lpwstr>true</vt:lpwstr>
  </property>
  <property fmtid="{D5CDD505-2E9C-101B-9397-08002B2CF9AE}" pid="3" name="MSIP_Label_444b72c9-df86-4ad9-b13e-6f826ef494bf_SetDate">
    <vt:lpwstr>2025-04-17T22:08:50Z</vt:lpwstr>
  </property>
  <property fmtid="{D5CDD505-2E9C-101B-9397-08002B2CF9AE}" pid="4" name="MSIP_Label_444b72c9-df86-4ad9-b13e-6f826ef494bf_Method">
    <vt:lpwstr>Privileged</vt:lpwstr>
  </property>
  <property fmtid="{D5CDD505-2E9C-101B-9397-08002B2CF9AE}" pid="5" name="MSIP_Label_444b72c9-df86-4ad9-b13e-6f826ef494bf_Name">
    <vt:lpwstr>PÚBLICA</vt:lpwstr>
  </property>
  <property fmtid="{D5CDD505-2E9C-101B-9397-08002B2CF9AE}" pid="6" name="MSIP_Label_444b72c9-df86-4ad9-b13e-6f826ef494bf_SiteId">
    <vt:lpwstr>28b886f2-1894-4dda-9cf2-066ad2e94c2c</vt:lpwstr>
  </property>
  <property fmtid="{D5CDD505-2E9C-101B-9397-08002B2CF9AE}" pid="7" name="MSIP_Label_444b72c9-df86-4ad9-b13e-6f826ef494bf_ActionId">
    <vt:lpwstr>a794c884-d7e8-4392-9fa6-4e91e6d24144</vt:lpwstr>
  </property>
  <property fmtid="{D5CDD505-2E9C-101B-9397-08002B2CF9AE}" pid="8" name="MSIP_Label_444b72c9-df86-4ad9-b13e-6f826ef494bf_ContentBits">
    <vt:lpwstr>0</vt:lpwstr>
  </property>
  <property fmtid="{D5CDD505-2E9C-101B-9397-08002B2CF9AE}" pid="9" name="MSIP_Label_444b72c9-df86-4ad9-b13e-6f826ef494bf_Tag">
    <vt:lpwstr>10, 0, 1, 1</vt:lpwstr>
  </property>
</Properties>
</file>