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BCDEDE-AB2D-488A-B2F4-754EA0E939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A0F51C3-C6EC-450C-9D7C-61FEFE7FA5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7BAEC6-FE96-4F57-843F-6433EAAAF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3B3ED2E-7D2F-4B00-A271-01CA7297A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70C749E-5563-4FD9-B002-7A906EEDC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4061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AF6612-F25B-4B86-BD05-3D54D2A98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A084283-1B25-47BD-BF56-FF235C16C7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0F5C9A2-15D1-481A-9BED-67C17F718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C45CA4-57FA-4311-A213-7145D8D2D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5019AC6-E89B-4D20-BA27-74B061AE6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657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3FB95A6-144E-4297-B6E4-2E2D8A469C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4FB0DD-DCC5-45FE-8A30-ACC03BAE6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F829409-6121-4D87-B4B3-A89F5ACDB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84CFDE-C735-4313-8655-C09E55F40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CFA88C7-11DB-4C50-A60B-D8D49B1DD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6260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E82F0D-E0B6-4037-B47A-A780C176D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DDAAEA4-AC10-4F82-896B-B08BB5DA3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9F4D4BC-F823-4A76-AD3E-3734637DF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9EB7BD2-1EC9-4E2C-B3C1-4BC4DA169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E25C3A6-2F06-4EA8-8479-DE696788F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327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9EA3C6-EB0B-4F8D-91DB-EFE07C736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0DA3442-587E-4499-A7B5-F2A30636C3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F23B407-BB34-4D62-BBA6-04F322DE6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AB2CCA-EE6B-41C1-9C87-0B5B68866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BD43204-D4A2-4A3E-A3BC-46DAAF1CC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9519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55B31F-A981-48C1-B01E-5FFC1CF50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EA1F604-9FB4-40DC-AE90-ECA6EDE2C0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3D4C525-F6CC-4DA2-A5B5-045A15DE9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4CFB5E0-338B-47D5-80D8-1289A2905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C79F71E-6615-40BA-9CCE-F5A711B2C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6BC873C-72C8-4B14-8005-835AD0A05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9397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414BCF-8E90-4593-9B54-C5D6AE645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0B3132F-DEA9-42E8-BED8-9B962DEE8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A544C59-ACFD-452B-995C-3D132AB5ED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889D4C94-5542-45B2-B416-B16F3D26C7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DC7BB33-E70D-4E6A-98F6-611FB493F4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2678113-DEBC-4588-A620-C69EB049B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30CF74E3-D334-457A-A97E-3AD221414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B0F009D-DAEF-4F41-B6CA-A7B40A202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711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A99FFC-E885-4C64-A86A-F128AAD35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F170F9D-2193-4B51-89B5-CB6D095F7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FCE147E-72D8-470E-8D1A-036F98427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30869B0-8ADD-4F34-A039-D78469AEE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4529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169F674-970B-4731-A799-2977E6469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DE11D82-B64E-457A-AACC-CCAC5DCA4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76BC127-DC20-4AD5-AB21-027B19F1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04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70F31C-E7E5-4113-B868-777F3ED05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74EC16E-53AA-4273-9D03-4AED5F04C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3D037DE-2AA6-46FA-A6D3-1FF9495BE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51D286B-5B0C-40ED-8CCD-559CAD464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3315A2B-D91B-4C59-967D-82563A537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18EAEA3-0CE2-42E4-BB26-74238AA09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734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B03A1B-6874-4C35-9D63-2B1864116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32BB002-1823-4EAF-9DF0-DE8B227250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0BFDF0D-485C-44EB-BF57-1A2813140E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E8F20E8-4590-4931-902A-5229D77E8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8333382-2548-4E1D-B099-8059CE13B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DFE61D2-2C7D-483C-8EC3-7FA4B6FA0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8117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550B1D0-9F7B-4E06-BCBA-D12B61706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B6D6328-559A-434B-91FD-CCDA9CB6B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33A5BBA-A8D4-472E-9BC3-A0D6B7EEF1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EB7AE-B273-41AF-B3D8-35F261F87A97}" type="datetimeFigureOut">
              <a:rPr lang="pt-BR" smtClean="0"/>
              <a:t>14/08/2019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07175CC-040C-465E-8798-3AB0F79E41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B340E8E-33F2-4A72-A45F-78F9E6626F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2C62D-2E8A-4A4D-BE77-89FEC4F229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1949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to 1 - Roteador Wireless 300Mbps TL-WR941ND TP-Link">
            <a:extLst>
              <a:ext uri="{FF2B5EF4-FFF2-40B4-BE49-F238E27FC236}">
                <a16:creationId xmlns:a16="http://schemas.microsoft.com/office/drawing/2014/main" id="{7E2CBFAC-12CF-4671-9604-E60316D34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27" y="4474862"/>
            <a:ext cx="1564431" cy="156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248CFF6B-7927-4EEF-B467-5B16995D1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164" y="893135"/>
            <a:ext cx="1415155" cy="1190289"/>
          </a:xfrm>
          <a:prstGeom prst="rect">
            <a:avLst/>
          </a:prstGeom>
        </p:spPr>
      </p:pic>
      <p:pic>
        <p:nvPicPr>
          <p:cNvPr id="1028" name="Picture 4" descr="Resultado de imagem para camera ip easyn">
            <a:extLst>
              <a:ext uri="{FF2B5EF4-FFF2-40B4-BE49-F238E27FC236}">
                <a16:creationId xmlns:a16="http://schemas.microsoft.com/office/drawing/2014/main" id="{60C22DD9-F6FF-448F-822D-0A7B916D3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107" y="4529493"/>
            <a:ext cx="1455168" cy="145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10702FFE-B1E5-4334-A760-DE2C8A750D84}"/>
              </a:ext>
            </a:extLst>
          </p:cNvPr>
          <p:cNvSpPr txBox="1"/>
          <p:nvPr/>
        </p:nvSpPr>
        <p:spPr>
          <a:xfrm>
            <a:off x="252522" y="0"/>
            <a:ext cx="4421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Roteador de Fibra Óptica </a:t>
            </a:r>
            <a:r>
              <a:rPr lang="pt-BR" dirty="0" err="1"/>
              <a:t>Fiber</a:t>
            </a:r>
            <a:r>
              <a:rPr lang="pt-BR" dirty="0"/>
              <a:t> Home</a:t>
            </a:r>
          </a:p>
          <a:p>
            <a:r>
              <a:rPr lang="pt-BR" dirty="0"/>
              <a:t>IP 192.168.1.1</a:t>
            </a:r>
          </a:p>
          <a:p>
            <a:r>
              <a:rPr lang="pt-BR" dirty="0"/>
              <a:t>DHCP - Desativado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63888A59-3657-4A39-BCAB-DCBAC206F515}"/>
              </a:ext>
            </a:extLst>
          </p:cNvPr>
          <p:cNvSpPr txBox="1"/>
          <p:nvPr/>
        </p:nvSpPr>
        <p:spPr>
          <a:xfrm>
            <a:off x="120502" y="5941486"/>
            <a:ext cx="4685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Roteador TP LINK TL-WR941ND</a:t>
            </a:r>
          </a:p>
          <a:p>
            <a:r>
              <a:rPr lang="pt-BR" dirty="0"/>
              <a:t>IP 192.168.0.1 – Porta 81</a:t>
            </a:r>
          </a:p>
          <a:p>
            <a:r>
              <a:rPr lang="pt-BR" dirty="0"/>
              <a:t>DHCP – Ativado 192.168.0.100 – 192.168.0.199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F3E2B52-AA64-4465-A382-99D71FD9B4EF}"/>
              </a:ext>
            </a:extLst>
          </p:cNvPr>
          <p:cNvSpPr txBox="1"/>
          <p:nvPr/>
        </p:nvSpPr>
        <p:spPr>
          <a:xfrm>
            <a:off x="6439786" y="5898956"/>
            <a:ext cx="4685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Câmera IP</a:t>
            </a:r>
          </a:p>
          <a:p>
            <a:r>
              <a:rPr lang="pt-BR" dirty="0"/>
              <a:t>IP Fixo na Câmera - 192.168.0.110</a:t>
            </a:r>
          </a:p>
          <a:p>
            <a:r>
              <a:rPr lang="pt-BR" dirty="0"/>
              <a:t>Porta 8083</a:t>
            </a:r>
          </a:p>
        </p:txBody>
      </p:sp>
      <p:cxnSp>
        <p:nvCxnSpPr>
          <p:cNvPr id="8" name="Conector de Seta Reta 7">
            <a:extLst>
              <a:ext uri="{FF2B5EF4-FFF2-40B4-BE49-F238E27FC236}">
                <a16:creationId xmlns:a16="http://schemas.microsoft.com/office/drawing/2014/main" id="{D6BC0FAC-6B17-4478-9792-EC74F396E5CB}"/>
              </a:ext>
            </a:extLst>
          </p:cNvPr>
          <p:cNvCxnSpPr>
            <a:stCxn id="5" idx="2"/>
            <a:endCxn id="1026" idx="0"/>
          </p:cNvCxnSpPr>
          <p:nvPr/>
        </p:nvCxnSpPr>
        <p:spPr>
          <a:xfrm>
            <a:off x="1421742" y="2083424"/>
            <a:ext cx="1" cy="23914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F2F8A4DB-2CBC-4280-9DD8-7C81FD8BB85D}"/>
              </a:ext>
            </a:extLst>
          </p:cNvPr>
          <p:cNvCxnSpPr>
            <a:cxnSpLocks/>
          </p:cNvCxnSpPr>
          <p:nvPr/>
        </p:nvCxnSpPr>
        <p:spPr>
          <a:xfrm>
            <a:off x="2203958" y="5720316"/>
            <a:ext cx="423582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719091A6-FBAE-4A66-870B-E2350C93301D}"/>
              </a:ext>
            </a:extLst>
          </p:cNvPr>
          <p:cNvSpPr txBox="1"/>
          <p:nvPr/>
        </p:nvSpPr>
        <p:spPr>
          <a:xfrm>
            <a:off x="5465135" y="627321"/>
            <a:ext cx="5660065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Como configurar esses aparelhos para ter acesso externo a câmera IP ?</a:t>
            </a:r>
          </a:p>
        </p:txBody>
      </p:sp>
    </p:spTree>
    <p:extLst>
      <p:ext uri="{BB962C8B-B14F-4D97-AF65-F5344CB8AC3E}">
        <p14:creationId xmlns:p14="http://schemas.microsoft.com/office/powerpoint/2010/main" val="12432095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Dirceu Seregatti Soares</dc:creator>
  <cp:lastModifiedBy>Dirceu Seregatti Soares</cp:lastModifiedBy>
  <cp:revision>3</cp:revision>
  <dcterms:created xsi:type="dcterms:W3CDTF">2019-08-14T18:29:07Z</dcterms:created>
  <dcterms:modified xsi:type="dcterms:W3CDTF">2019-08-14T18:38:19Z</dcterms:modified>
</cp:coreProperties>
</file>