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3403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589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747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548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876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318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008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403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3097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738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4089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899E5-C6F2-471F-B715-2AE7B0F654CB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F854B-97F1-44B1-B5F8-3D4C2D2953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336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547664" y="1484784"/>
            <a:ext cx="3168352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5076056" y="1484784"/>
            <a:ext cx="3168352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2483768" y="98072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2017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5940152" y="98072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2018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1547664" y="1484784"/>
            <a:ext cx="2664296" cy="43204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90%</a:t>
            </a:r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5063899" y="1484784"/>
            <a:ext cx="1380309" cy="43204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4</a:t>
            </a:r>
            <a:r>
              <a:rPr lang="pt-BR" dirty="0" smtClean="0"/>
              <a:t>0%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6444208" y="1484784"/>
            <a:ext cx="648071" cy="4320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10%</a:t>
            </a:r>
            <a:endParaRPr lang="pt-BR" dirty="0"/>
          </a:p>
        </p:txBody>
      </p:sp>
      <p:cxnSp>
        <p:nvCxnSpPr>
          <p:cNvPr id="12" name="Conector reto 11"/>
          <p:cNvCxnSpPr>
            <a:stCxn id="10" idx="3"/>
          </p:cNvCxnSpPr>
          <p:nvPr/>
        </p:nvCxnSpPr>
        <p:spPr>
          <a:xfrm flipV="1">
            <a:off x="7092279" y="1165394"/>
            <a:ext cx="0" cy="535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6953525" y="811451"/>
            <a:ext cx="1152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Mês atual</a:t>
            </a:r>
            <a:endParaRPr lang="pt-BR" sz="1600" dirty="0"/>
          </a:p>
        </p:txBody>
      </p:sp>
      <p:sp>
        <p:nvSpPr>
          <p:cNvPr id="14" name="Retângulo 13"/>
          <p:cNvSpPr/>
          <p:nvPr/>
        </p:nvSpPr>
        <p:spPr>
          <a:xfrm>
            <a:off x="1619672" y="2924944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1619672" y="2708920"/>
            <a:ext cx="144016" cy="14401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1763687" y="2617167"/>
            <a:ext cx="1152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entregue</a:t>
            </a:r>
            <a:endParaRPr lang="pt-BR" sz="14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763688" y="2833191"/>
            <a:ext cx="1152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atraso</a:t>
            </a:r>
            <a:endParaRPr lang="pt-BR" sz="14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1547664" y="2272953"/>
            <a:ext cx="1152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legenda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4083907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</Words>
  <Application>Microsoft Office PowerPoint</Application>
  <PresentationFormat>Apresentação na tela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Felinto Junior</dc:creator>
  <cp:lastModifiedBy>Felinto Junior</cp:lastModifiedBy>
  <cp:revision>2</cp:revision>
  <dcterms:created xsi:type="dcterms:W3CDTF">2018-07-06T23:16:23Z</dcterms:created>
  <dcterms:modified xsi:type="dcterms:W3CDTF">2018-07-06T23:21:50Z</dcterms:modified>
</cp:coreProperties>
</file>